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8AF732-AD36-40C7-95CA-D182ACF65961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D4293F-A50B-4580-B422-13F03E2B55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АНАЛИЗ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Собери разные мнения о объекте…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Приведи мнения различных критиков о персонажах романа А.С.Пушкина «Евгений Онегин»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АНАЛИЗ</a:t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Качественная </a:t>
            </a:r>
            <a:r>
              <a:rPr lang="ru-RU" dirty="0" smtClean="0"/>
              <a:t>характеристика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Умение </a:t>
            </a:r>
            <a:r>
              <a:rPr lang="ru-RU" dirty="0" smtClean="0"/>
              <a:t>разбить материал на составляющие так, чтобы ясно выступала его структура или характеристики объекта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Проявление в деятельности ученика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Сопоставление различных фактов, нахождение общего и различного, выявление причин и следствий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Раздели на группы…</a:t>
            </a:r>
          </a:p>
          <a:p>
            <a:r>
              <a:rPr lang="ru-RU" dirty="0" smtClean="0"/>
              <a:t>Классифицируй….</a:t>
            </a:r>
          </a:p>
          <a:p>
            <a:r>
              <a:rPr lang="ru-RU" dirty="0" smtClean="0"/>
              <a:t>Найди сходства и различия…</a:t>
            </a:r>
          </a:p>
          <a:p>
            <a:r>
              <a:rPr lang="ru-RU" dirty="0" smtClean="0"/>
              <a:t>Приведи аргументы за и против…</a:t>
            </a:r>
          </a:p>
          <a:p>
            <a:r>
              <a:rPr lang="ru-RU" dirty="0" smtClean="0"/>
              <a:t>Собери разные мнения о объекте…</a:t>
            </a:r>
          </a:p>
          <a:p>
            <a:r>
              <a:rPr lang="ru-RU" dirty="0" smtClean="0"/>
              <a:t>Найди ошибки в логике рассуждений…</a:t>
            </a:r>
          </a:p>
          <a:p>
            <a:r>
              <a:rPr lang="ru-RU" dirty="0" smtClean="0"/>
              <a:t>Оцени значимость информации…</a:t>
            </a:r>
          </a:p>
          <a:p>
            <a:r>
              <a:rPr lang="ru-RU" dirty="0" smtClean="0"/>
              <a:t>Определи различия между фактами и следствиями..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700" dirty="0" smtClean="0"/>
              <a:t>Определи </a:t>
            </a:r>
            <a:r>
              <a:rPr lang="ru-RU" sz="2700" dirty="0" smtClean="0"/>
              <a:t>различия между фактами и следствиями</a:t>
            </a:r>
            <a:r>
              <a:rPr lang="ru-RU" sz="2700" dirty="0" smtClean="0"/>
              <a:t>..(фактами и причинами, причинами и следствиями)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12064" y="1696148"/>
            <a:ext cx="7357872" cy="46817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Раздели на группы…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имер заданий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714488"/>
            <a:ext cx="7858180" cy="464347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Убери лишнее понятие….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Треугольник, квадрат, шестиугольник, круг, ромб, параллелепипед.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Классифицируй….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Карл Линней использовал систематические категории для классификации вещей внутри дома. Попробуй сделать то же самое. Например, царство Одежды, тип Верхней одежды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ошибки в логике рассуждений…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3404" y="1142984"/>
            <a:ext cx="6852848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151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АНАЛИЗ</vt:lpstr>
      <vt:lpstr>    АНАЛИЗ </vt:lpstr>
      <vt:lpstr>Проявление в деятельности ученика</vt:lpstr>
      <vt:lpstr>Типы заданий</vt:lpstr>
      <vt:lpstr>   Определи различия между фактами и следствиями..(фактами и причинами, причинами и следствиями) </vt:lpstr>
      <vt:lpstr>Раздели на группы… </vt:lpstr>
      <vt:lpstr>Убери лишнее понятие….</vt:lpstr>
      <vt:lpstr>Классифицируй…. </vt:lpstr>
      <vt:lpstr>Найди ошибки в логике рассуждений… </vt:lpstr>
      <vt:lpstr>Собери разные мнения о объекте… 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</dc:title>
  <dc:creator>Ирина</dc:creator>
  <cp:lastModifiedBy>Ирина</cp:lastModifiedBy>
  <cp:revision>3</cp:revision>
  <dcterms:created xsi:type="dcterms:W3CDTF">2015-03-03T12:53:19Z</dcterms:created>
  <dcterms:modified xsi:type="dcterms:W3CDTF">2015-03-03T13:18:55Z</dcterms:modified>
</cp:coreProperties>
</file>